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82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53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646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343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4317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046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818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84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92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4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29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39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00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48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450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47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62BF9-90D1-4819-B048-740CCDD212C0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C50019-A976-4827-A26E-B56667AC0C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0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4D30D-774A-4854-B13A-D16C0DB2E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Maandag 11 mei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65AB01-7B36-4675-B61B-630D379063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10 vwo</a:t>
            </a:r>
          </a:p>
        </p:txBody>
      </p:sp>
    </p:spTree>
    <p:extLst>
      <p:ext uri="{BB962C8B-B14F-4D97-AF65-F5344CB8AC3E}">
        <p14:creationId xmlns:p14="http://schemas.microsoft.com/office/powerpoint/2010/main" val="20518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F3E5B-001C-41A5-AA53-074754381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en blik vooruit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05B25B-D17E-4F36-AB52-41FC995FA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Af: uiteenzetting over taalonderzoek. Ingeleverd. </a:t>
            </a:r>
          </a:p>
          <a:p>
            <a:r>
              <a:rPr lang="nl-NL" dirty="0"/>
              <a:t>Af: Creatief boekverslag. Ingeleverd.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Wat gaan we doen? Planning in drive en in wiki (en magister) en wordt nog aangevuld, komende weken</a:t>
            </a:r>
          </a:p>
          <a:p>
            <a:r>
              <a:rPr lang="nl-NL" dirty="0"/>
              <a:t>Laatste boekverslag</a:t>
            </a:r>
          </a:p>
          <a:p>
            <a:r>
              <a:rPr lang="nl-NL" dirty="0"/>
              <a:t>Woordenschat en argumentatie</a:t>
            </a:r>
          </a:p>
          <a:p>
            <a:r>
              <a:rPr lang="nl-NL" dirty="0"/>
              <a:t>Creatief schrijven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Pak alvast pen en papier voor de slotopdracht.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7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C362FF-349B-44C5-8617-5B8EA28C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boekverslag 4 (eigenlijk 5)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827C0F-2BE6-4CFB-897C-9921E930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Groepje 2 – 4 leerlingen. </a:t>
            </a:r>
          </a:p>
          <a:p>
            <a:r>
              <a:rPr lang="nl-NL" dirty="0"/>
              <a:t>Kies een boek van lezenvoordelijst.nl minimaal niveau 3 in het thema: ontwikkeling.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1298241-E31B-4688-A0FB-5601B77087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83" t="9101" r="15971" b="4984"/>
          <a:stretch/>
        </p:blipFill>
        <p:spPr>
          <a:xfrm>
            <a:off x="4616390" y="2973841"/>
            <a:ext cx="5521909" cy="355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6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C22FEF-074A-4B22-9AF4-1BD63CE5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moet je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E0D046-C077-43E4-94A3-2180B6B03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Volledig verslag met extra aandacht voor schrijver en context. </a:t>
            </a:r>
          </a:p>
          <a:p>
            <a:r>
              <a:rPr lang="nl-NL" dirty="0"/>
              <a:t>Discussie/gesprek over drie punten in het boek. 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Komende week;</a:t>
            </a:r>
          </a:p>
          <a:p>
            <a:pPr>
              <a:buAutoNum type="arabicPeriod"/>
            </a:pPr>
            <a:r>
              <a:rPr lang="nl-NL" dirty="0"/>
              <a:t>Maak groepjes</a:t>
            </a:r>
          </a:p>
          <a:p>
            <a:pPr>
              <a:buAutoNum type="arabicPeriod"/>
            </a:pPr>
            <a:r>
              <a:rPr lang="nl-NL" dirty="0"/>
              <a:t>Kies samen een boek en zorg dat je m zo snel mogelijk krijgt. (</a:t>
            </a:r>
            <a:r>
              <a:rPr lang="nl-NL" dirty="0" err="1"/>
              <a:t>eboek</a:t>
            </a:r>
            <a:r>
              <a:rPr lang="nl-NL" dirty="0"/>
              <a:t>?)</a:t>
            </a:r>
          </a:p>
          <a:p>
            <a:pPr>
              <a:buAutoNum type="arabicPeriod"/>
            </a:pPr>
            <a:r>
              <a:rPr lang="nl-NL" dirty="0"/>
              <a:t>Maak een plan van aanpak: verdeling analyse en afspraken over momenten van discussie/uitwisseling. </a:t>
            </a:r>
          </a:p>
          <a:p>
            <a:pPr>
              <a:buAutoNum type="arabicPeriod"/>
            </a:pPr>
            <a:r>
              <a:rPr lang="nl-NL" dirty="0"/>
              <a:t>Inleveren: maandag 22 juni. </a:t>
            </a:r>
          </a:p>
        </p:txBody>
      </p:sp>
    </p:spTree>
    <p:extLst>
      <p:ext uri="{BB962C8B-B14F-4D97-AF65-F5344CB8AC3E}">
        <p14:creationId xmlns:p14="http://schemas.microsoft.com/office/powerpoint/2010/main" val="3825216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70949-6CC9-4C4C-A983-3793D927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Maken: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8300E0-1F92-47BA-9C70-21B97C1CB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Woordenschat oefeningen H1, 3 en 4. Deze week H1, zelf nakijken. </a:t>
            </a:r>
          </a:p>
          <a:p>
            <a:r>
              <a:rPr lang="nl-NL" dirty="0"/>
              <a:t>Korte verwerkingsoefening inleveren in ELO.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r>
              <a:rPr lang="nl-NL" dirty="0"/>
              <a:t>Deze week nog niet, maar als je iets tegenkomt…</a:t>
            </a:r>
          </a:p>
          <a:p>
            <a:pPr marL="0" indent="0">
              <a:buNone/>
            </a:pPr>
            <a:r>
              <a:rPr lang="nl-NL" dirty="0"/>
              <a:t>Volgende week: op zoek naar een interessant artikel dat je wil gebruiken voor een fictieverhaal.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480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CAECE-8F4A-4108-A019-074EAE20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Oefening; dicteetje/betekenis woorden.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502672-0B2A-423F-BBD2-4DD723152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krijgt drie zinnen van me. Na iedere zin noem ik het woord dat je op moet schrijven: </a:t>
            </a:r>
          </a:p>
          <a:p>
            <a:r>
              <a:rPr lang="nl-NL" dirty="0"/>
              <a:t>Hoe schrijf je dit?</a:t>
            </a:r>
          </a:p>
          <a:p>
            <a:r>
              <a:rPr lang="nl-NL" dirty="0"/>
              <a:t>Wat betekent dit?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192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AA10D-6596-44A9-8FE5-9CE058CC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woorden: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B061E5-2E03-4416-B374-A3BA0790F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Consulent</a:t>
            </a:r>
          </a:p>
          <a:p>
            <a:r>
              <a:rPr lang="nl-NL" dirty="0"/>
              <a:t>Assertief</a:t>
            </a:r>
          </a:p>
          <a:p>
            <a:r>
              <a:rPr lang="nl-NL" dirty="0"/>
              <a:t>Integer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786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DAC0D-8F18-46F0-A834-CCF89D9E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of opmerkingen? </a:t>
            </a:r>
          </a:p>
        </p:txBody>
      </p:sp>
      <p:pic>
        <p:nvPicPr>
          <p:cNvPr id="5" name="Tijdelijke aanduiding voor inhoud 4" descr="Afbeelding met tekst, tekening&#10;&#10;Automatisch gegenereerde beschrijving">
            <a:extLst>
              <a:ext uri="{FF2B5EF4-FFF2-40B4-BE49-F238E27FC236}">
                <a16:creationId xmlns:a16="http://schemas.microsoft.com/office/drawing/2014/main" id="{AFA78148-EF10-4372-A7B1-F5B2EE603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764" y="2382174"/>
            <a:ext cx="3202007" cy="3778250"/>
          </a:xfr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24EE1D9-FE20-46C7-BF6F-5DA597FCF5B1}"/>
              </a:ext>
            </a:extLst>
          </p:cNvPr>
          <p:cNvSpPr txBox="1"/>
          <p:nvPr/>
        </p:nvSpPr>
        <p:spPr>
          <a:xfrm>
            <a:off x="2476870" y="2512381"/>
            <a:ext cx="2290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Sophie en Ella blijven even voor overleg? </a:t>
            </a:r>
          </a:p>
        </p:txBody>
      </p:sp>
    </p:spTree>
    <p:extLst>
      <p:ext uri="{BB962C8B-B14F-4D97-AF65-F5344CB8AC3E}">
        <p14:creationId xmlns:p14="http://schemas.microsoft.com/office/powerpoint/2010/main" val="2317817514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TM02892315[[fn=Sliert]]</Template>
  <TotalTime>119</TotalTime>
  <Words>266</Words>
  <Application>Microsoft Office PowerPoint</Application>
  <PresentationFormat>Breedbeeld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Sliert</vt:lpstr>
      <vt:lpstr>Maandag 11 mei </vt:lpstr>
      <vt:lpstr>Terugblik en blik vooruit </vt:lpstr>
      <vt:lpstr>Uitleg boekverslag 4 (eigenlijk 5)</vt:lpstr>
      <vt:lpstr>Wat moet je doen?</vt:lpstr>
      <vt:lpstr>Maken: </vt:lpstr>
      <vt:lpstr>Oefening; dicteetje/betekenis woorden. </vt:lpstr>
      <vt:lpstr>De woorden:</vt:lpstr>
      <vt:lpstr>Vragen of opmerkingen?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mei </dc:title>
  <dc:creator>Esther Kogelman</dc:creator>
  <cp:lastModifiedBy>Esther Kogelman</cp:lastModifiedBy>
  <cp:revision>9</cp:revision>
  <dcterms:created xsi:type="dcterms:W3CDTF">2020-05-11T06:56:43Z</dcterms:created>
  <dcterms:modified xsi:type="dcterms:W3CDTF">2020-05-11T08:56:27Z</dcterms:modified>
</cp:coreProperties>
</file>