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62BF9-90D1-4819-B048-740CCDD212C0}" type="datetimeFigureOut">
              <a:rPr lang="nl-NL" smtClean="0"/>
              <a:t>11-5-2020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43C50019-A976-4827-A26E-B56667AC0C7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638211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62BF9-90D1-4819-B048-740CCDD212C0}" type="datetimeFigureOut">
              <a:rPr lang="nl-NL" smtClean="0"/>
              <a:t>11-5-2020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3C50019-A976-4827-A26E-B56667AC0C7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635371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62BF9-90D1-4819-B048-740CCDD212C0}" type="datetimeFigureOut">
              <a:rPr lang="nl-NL" smtClean="0"/>
              <a:t>11-5-2020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3C50019-A976-4827-A26E-B56667AC0C7C}" type="slidenum">
              <a:rPr lang="nl-NL" smtClean="0"/>
              <a:t>‹nr.›</a:t>
            </a:fld>
            <a:endParaRPr lang="nl-NL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546461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62BF9-90D1-4819-B048-740CCDD212C0}" type="datetimeFigureOut">
              <a:rPr lang="nl-NL" smtClean="0"/>
              <a:t>11-5-2020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3C50019-A976-4827-A26E-B56667AC0C7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623430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62BF9-90D1-4819-B048-740CCDD212C0}" type="datetimeFigureOut">
              <a:rPr lang="nl-NL" smtClean="0"/>
              <a:t>11-5-2020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3C50019-A976-4827-A26E-B56667AC0C7C}" type="slidenum">
              <a:rPr lang="nl-NL" smtClean="0"/>
              <a:t>‹nr.›</a:t>
            </a:fld>
            <a:endParaRPr lang="nl-NL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243174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62BF9-90D1-4819-B048-740CCDD212C0}" type="datetimeFigureOut">
              <a:rPr lang="nl-NL" smtClean="0"/>
              <a:t>11-5-2020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3C50019-A976-4827-A26E-B56667AC0C7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390465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62BF9-90D1-4819-B048-740CCDD212C0}" type="datetimeFigureOut">
              <a:rPr lang="nl-NL" smtClean="0"/>
              <a:t>11-5-2020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50019-A976-4827-A26E-B56667AC0C7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98180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62BF9-90D1-4819-B048-740CCDD212C0}" type="datetimeFigureOut">
              <a:rPr lang="nl-NL" smtClean="0"/>
              <a:t>11-5-2020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50019-A976-4827-A26E-B56667AC0C7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958466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62BF9-90D1-4819-B048-740CCDD212C0}" type="datetimeFigureOut">
              <a:rPr lang="nl-NL" smtClean="0"/>
              <a:t>11-5-2020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50019-A976-4827-A26E-B56667AC0C7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829269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62BF9-90D1-4819-B048-740CCDD212C0}" type="datetimeFigureOut">
              <a:rPr lang="nl-NL" smtClean="0"/>
              <a:t>11-5-2020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3C50019-A976-4827-A26E-B56667AC0C7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54418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62BF9-90D1-4819-B048-740CCDD212C0}" type="datetimeFigureOut">
              <a:rPr lang="nl-NL" smtClean="0"/>
              <a:t>11-5-2020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43C50019-A976-4827-A26E-B56667AC0C7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272964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62BF9-90D1-4819-B048-740CCDD212C0}" type="datetimeFigureOut">
              <a:rPr lang="nl-NL" smtClean="0"/>
              <a:t>11-5-2020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43C50019-A976-4827-A26E-B56667AC0C7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693947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62BF9-90D1-4819-B048-740CCDD212C0}" type="datetimeFigureOut">
              <a:rPr lang="nl-NL" smtClean="0"/>
              <a:t>11-5-2020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50019-A976-4827-A26E-B56667AC0C7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950054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62BF9-90D1-4819-B048-740CCDD212C0}" type="datetimeFigureOut">
              <a:rPr lang="nl-NL" smtClean="0"/>
              <a:t>11-5-2020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50019-A976-4827-A26E-B56667AC0C7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854833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62BF9-90D1-4819-B048-740CCDD212C0}" type="datetimeFigureOut">
              <a:rPr lang="nl-NL" smtClean="0"/>
              <a:t>11-5-2020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50019-A976-4827-A26E-B56667AC0C7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945018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62BF9-90D1-4819-B048-740CCDD212C0}" type="datetimeFigureOut">
              <a:rPr lang="nl-NL" smtClean="0"/>
              <a:t>11-5-2020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3C50019-A976-4827-A26E-B56667AC0C7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474736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C62BF9-90D1-4819-B048-740CCDD212C0}" type="datetimeFigureOut">
              <a:rPr lang="nl-NL" smtClean="0"/>
              <a:t>11-5-2020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43C50019-A976-4827-A26E-B56667AC0C7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471054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A04D30D-774A-4854-B13A-D16C0DB2EBC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Maandag 11 mei 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BD65AB01-7B36-4675-B61B-630D3790638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/>
              <a:t>10 vwo</a:t>
            </a:r>
          </a:p>
        </p:txBody>
      </p:sp>
    </p:spTree>
    <p:extLst>
      <p:ext uri="{BB962C8B-B14F-4D97-AF65-F5344CB8AC3E}">
        <p14:creationId xmlns:p14="http://schemas.microsoft.com/office/powerpoint/2010/main" val="2051885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1EF3E5B-001C-41A5-AA53-0747543819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Terugblik en blik vooruit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C05B25B-D17E-4F36-AB52-41FC995FA4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nl-NL" dirty="0"/>
              <a:t>Af: uiteenzetting over taalonderzoek. Ingeleverd. </a:t>
            </a:r>
          </a:p>
          <a:p>
            <a:r>
              <a:rPr lang="nl-NL" dirty="0"/>
              <a:t>Af: Creatief boekverslag. Ingeleverd. </a:t>
            </a:r>
          </a:p>
          <a:p>
            <a:pPr marL="0" indent="0">
              <a:buNone/>
            </a:pPr>
            <a:endParaRPr lang="nl-NL" dirty="0"/>
          </a:p>
          <a:p>
            <a:endParaRPr lang="nl-NL" dirty="0"/>
          </a:p>
          <a:p>
            <a:pPr marL="0" indent="0">
              <a:buNone/>
            </a:pPr>
            <a:r>
              <a:rPr lang="nl-NL" dirty="0"/>
              <a:t>Wat gaan we doen? Planning in drive en in wiki (en magister) en wordt nog aangevuld, komende weken</a:t>
            </a:r>
          </a:p>
          <a:p>
            <a:r>
              <a:rPr lang="nl-NL" dirty="0"/>
              <a:t>Laatste boekverslag</a:t>
            </a:r>
          </a:p>
          <a:p>
            <a:r>
              <a:rPr lang="nl-NL" dirty="0"/>
              <a:t>Woordenschat en argumentatie</a:t>
            </a:r>
          </a:p>
          <a:p>
            <a:r>
              <a:rPr lang="nl-NL" dirty="0"/>
              <a:t>Creatief schrijven</a:t>
            </a:r>
          </a:p>
          <a:p>
            <a:endParaRPr lang="nl-NL" dirty="0"/>
          </a:p>
          <a:p>
            <a:pPr marL="0" indent="0">
              <a:buNone/>
            </a:pPr>
            <a:r>
              <a:rPr lang="nl-NL" dirty="0"/>
              <a:t>Pak alvast pen en papier voor de slotopdracht. </a:t>
            </a:r>
          </a:p>
          <a:p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405738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1C362FF-349B-44C5-8617-5B8EA28CB0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Uitleg boekverslag 4 (eigenlijk 5)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2827C0F-2BE6-4CFB-897C-9921E9309A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Groepje 2 – 4 leerlingen. </a:t>
            </a:r>
          </a:p>
          <a:p>
            <a:r>
              <a:rPr lang="nl-NL" dirty="0"/>
              <a:t>Kies een boek van lezenvoordelijst.nl minimaal niveau 3 in het thema: ontwikkeling. </a:t>
            </a:r>
          </a:p>
          <a:p>
            <a:pPr marL="0" indent="0">
              <a:buNone/>
            </a:pPr>
            <a:endParaRPr lang="nl-NL" dirty="0"/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A1298241-E31B-4688-A0FB-5601B770877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8883" t="9101" r="15971" b="4984"/>
          <a:stretch/>
        </p:blipFill>
        <p:spPr>
          <a:xfrm>
            <a:off x="4616390" y="2973841"/>
            <a:ext cx="5521909" cy="35512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63660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EC22FEF-074A-4B22-9AF4-1BD63CE557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Wat moet je doen?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EE0D046-C077-43E4-94A3-2180B6B03C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NL" dirty="0"/>
              <a:t>Volledig verslag met extra aandacht voor schrijver en context. </a:t>
            </a:r>
          </a:p>
          <a:p>
            <a:r>
              <a:rPr lang="nl-NL" dirty="0"/>
              <a:t>Discussie/gesprek over drie punten in het boek. </a:t>
            </a:r>
          </a:p>
          <a:p>
            <a:endParaRPr lang="nl-NL" dirty="0"/>
          </a:p>
          <a:p>
            <a:endParaRPr lang="nl-NL" dirty="0"/>
          </a:p>
          <a:p>
            <a:r>
              <a:rPr lang="nl-NL" dirty="0"/>
              <a:t>Komende week;</a:t>
            </a:r>
          </a:p>
          <a:p>
            <a:pPr>
              <a:buAutoNum type="arabicPeriod"/>
            </a:pPr>
            <a:r>
              <a:rPr lang="nl-NL" dirty="0"/>
              <a:t>Maak groepjes</a:t>
            </a:r>
          </a:p>
          <a:p>
            <a:pPr>
              <a:buAutoNum type="arabicPeriod"/>
            </a:pPr>
            <a:r>
              <a:rPr lang="nl-NL" dirty="0"/>
              <a:t>Kies samen een boek en zorg dat je m zo snel mogelijk krijgt. (</a:t>
            </a:r>
            <a:r>
              <a:rPr lang="nl-NL" dirty="0" err="1"/>
              <a:t>eboek</a:t>
            </a:r>
            <a:r>
              <a:rPr lang="nl-NL" dirty="0"/>
              <a:t>?)</a:t>
            </a:r>
          </a:p>
          <a:p>
            <a:pPr>
              <a:buAutoNum type="arabicPeriod"/>
            </a:pPr>
            <a:r>
              <a:rPr lang="nl-NL" dirty="0"/>
              <a:t>Maak een plan van aanpak: verdeling analyse en afspraken over momenten van discussie/uitwisseling. </a:t>
            </a:r>
          </a:p>
          <a:p>
            <a:pPr>
              <a:buAutoNum type="arabicPeriod"/>
            </a:pPr>
            <a:r>
              <a:rPr lang="nl-NL" dirty="0"/>
              <a:t>Inleveren: maandag 22 juni. </a:t>
            </a:r>
          </a:p>
        </p:txBody>
      </p:sp>
    </p:spTree>
    <p:extLst>
      <p:ext uri="{BB962C8B-B14F-4D97-AF65-F5344CB8AC3E}">
        <p14:creationId xmlns:p14="http://schemas.microsoft.com/office/powerpoint/2010/main" val="38252168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0270949-6CC9-4C4C-A983-3793D92716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Maken: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68300E0-1F92-47BA-9C70-21B97C1CB8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Woordenschat oefeningen H1, 3 en 4. Deze week H1, zelf nakijken. </a:t>
            </a:r>
          </a:p>
          <a:p>
            <a:r>
              <a:rPr lang="nl-NL" dirty="0"/>
              <a:t>Korte verwerkingsoefening inleveren in ELO. </a:t>
            </a:r>
          </a:p>
          <a:p>
            <a:pPr marL="0" indent="0">
              <a:buNone/>
            </a:pPr>
            <a:endParaRPr lang="nl-NL" dirty="0"/>
          </a:p>
          <a:p>
            <a:endParaRPr lang="nl-NL" dirty="0"/>
          </a:p>
          <a:p>
            <a:r>
              <a:rPr lang="nl-NL" dirty="0"/>
              <a:t>Deze week nog niet, maar als je iets tegenkomt…</a:t>
            </a:r>
          </a:p>
          <a:p>
            <a:pPr marL="0" indent="0">
              <a:buNone/>
            </a:pPr>
            <a:r>
              <a:rPr lang="nl-NL" dirty="0"/>
              <a:t>Volgende week: op zoek naar een interessant artikel dat je wil gebruiken voor een fictieverhaal. </a:t>
            </a:r>
          </a:p>
          <a:p>
            <a:endParaRPr lang="nl-NL" dirty="0"/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2348004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1ACAECE-8F4A-4108-A019-074EAE2071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Oefening; dicteetje/betekenis woorden.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8502672-0B2A-423F-BBD2-4DD723152C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Je krijgt drie zinnen van me. Na iedere zin noem ik het woord dat je op moet schrijven: </a:t>
            </a:r>
          </a:p>
          <a:p>
            <a:r>
              <a:rPr lang="nl-NL" dirty="0"/>
              <a:t>Hoe schrijf je dit?</a:t>
            </a:r>
          </a:p>
          <a:p>
            <a:r>
              <a:rPr lang="nl-NL" dirty="0"/>
              <a:t>Wat betekent dit?</a:t>
            </a:r>
          </a:p>
          <a:p>
            <a:endParaRPr lang="nl-NL" dirty="0"/>
          </a:p>
          <a:p>
            <a:endParaRPr lang="nl-NL" dirty="0"/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5719263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1BAA10D-6596-44A9-8FE5-9CE058CCE1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De woorden: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4B061E5-2E03-4416-B374-A3BA0790F1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Consulent</a:t>
            </a:r>
          </a:p>
          <a:p>
            <a:r>
              <a:rPr lang="nl-NL" dirty="0"/>
              <a:t>Assertief</a:t>
            </a:r>
          </a:p>
          <a:p>
            <a:r>
              <a:rPr lang="nl-NL" dirty="0"/>
              <a:t>Integer</a:t>
            </a: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5078645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94DAC0D-8F18-46F0-A834-CCF89D9EC1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Vragen of opmerkingen? </a:t>
            </a:r>
          </a:p>
        </p:txBody>
      </p:sp>
      <p:pic>
        <p:nvPicPr>
          <p:cNvPr id="5" name="Tijdelijke aanduiding voor inhoud 4" descr="Afbeelding met tekst, tekening&#10;&#10;Automatisch gegenereerde beschrijving">
            <a:extLst>
              <a:ext uri="{FF2B5EF4-FFF2-40B4-BE49-F238E27FC236}">
                <a16:creationId xmlns:a16="http://schemas.microsoft.com/office/drawing/2014/main" id="{AFA78148-EF10-4372-A7B1-F5B2EE603FC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7764" y="2382174"/>
            <a:ext cx="3202007" cy="3778250"/>
          </a:xfrm>
        </p:spPr>
      </p:pic>
      <p:sp>
        <p:nvSpPr>
          <p:cNvPr id="6" name="Tekstvak 5">
            <a:extLst>
              <a:ext uri="{FF2B5EF4-FFF2-40B4-BE49-F238E27FC236}">
                <a16:creationId xmlns:a16="http://schemas.microsoft.com/office/drawing/2014/main" id="{D24EE1D9-FE20-46C7-BF6F-5DA597FCF5B1}"/>
              </a:ext>
            </a:extLst>
          </p:cNvPr>
          <p:cNvSpPr txBox="1"/>
          <p:nvPr/>
        </p:nvSpPr>
        <p:spPr>
          <a:xfrm>
            <a:off x="2476870" y="2512381"/>
            <a:ext cx="229043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Sophie en Ella blijven even voor overleg? </a:t>
            </a:r>
          </a:p>
        </p:txBody>
      </p:sp>
    </p:spTree>
    <p:extLst>
      <p:ext uri="{BB962C8B-B14F-4D97-AF65-F5344CB8AC3E}">
        <p14:creationId xmlns:p14="http://schemas.microsoft.com/office/powerpoint/2010/main" val="2317817514"/>
      </p:ext>
    </p:extLst>
  </p:cSld>
  <p:clrMapOvr>
    <a:masterClrMapping/>
  </p:clrMapOvr>
</p:sld>
</file>

<file path=ppt/theme/theme1.xml><?xml version="1.0" encoding="utf-8"?>
<a:theme xmlns:a="http://schemas.openxmlformats.org/drawingml/2006/main" name="Sliert">
  <a:themeElements>
    <a:clrScheme name="Sliert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Sliert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ert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TM02892315[[fn=Sliert]]</Template>
  <TotalTime>119</TotalTime>
  <Words>266</Words>
  <Application>Microsoft Office PowerPoint</Application>
  <PresentationFormat>Breedbeeld</PresentationFormat>
  <Paragraphs>44</Paragraphs>
  <Slides>8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12" baseType="lpstr">
      <vt:lpstr>Arial</vt:lpstr>
      <vt:lpstr>Century Gothic</vt:lpstr>
      <vt:lpstr>Wingdings 3</vt:lpstr>
      <vt:lpstr>Sliert</vt:lpstr>
      <vt:lpstr>Maandag 11 mei </vt:lpstr>
      <vt:lpstr>Terugblik en blik vooruit </vt:lpstr>
      <vt:lpstr>Uitleg boekverslag 4 (eigenlijk 5)</vt:lpstr>
      <vt:lpstr>Wat moet je doen?</vt:lpstr>
      <vt:lpstr>Maken: </vt:lpstr>
      <vt:lpstr>Oefening; dicteetje/betekenis woorden. </vt:lpstr>
      <vt:lpstr>De woorden:</vt:lpstr>
      <vt:lpstr>Vragen of opmerkingen?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Maandag 11 mei </dc:title>
  <dc:creator>Esther Kogelman</dc:creator>
  <cp:lastModifiedBy>Esther Kogelman</cp:lastModifiedBy>
  <cp:revision>9</cp:revision>
  <dcterms:created xsi:type="dcterms:W3CDTF">2020-05-11T06:56:43Z</dcterms:created>
  <dcterms:modified xsi:type="dcterms:W3CDTF">2020-05-11T08:56:27Z</dcterms:modified>
</cp:coreProperties>
</file>